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06" autoAdjust="0"/>
    <p:restoredTop sz="94151" autoAdjust="0"/>
  </p:normalViewPr>
  <p:slideViewPr>
    <p:cSldViewPr snapToGrid="0">
      <p:cViewPr varScale="1">
        <p:scale>
          <a:sx n="87" d="100"/>
          <a:sy n="87" d="100"/>
        </p:scale>
        <p:origin x="96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810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261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783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822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807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9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125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172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32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100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175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97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66" y="66103"/>
            <a:ext cx="11912096" cy="670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708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46" y="130940"/>
            <a:ext cx="11780073" cy="664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465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80" y="108905"/>
            <a:ext cx="11783056" cy="6673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58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59" y="134211"/>
            <a:ext cx="11778293" cy="663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014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04" y="86871"/>
            <a:ext cx="11847665" cy="669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261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16" y="113669"/>
            <a:ext cx="11809853" cy="66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433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4686"/>
            <a:ext cx="11767277" cy="665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051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00" y="119923"/>
            <a:ext cx="11798835" cy="667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49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43" y="104143"/>
            <a:ext cx="11789310" cy="669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042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057E37A3BE6646B28A2236AB918AFA" ma:contentTypeVersion="17" ma:contentTypeDescription="Create a new document." ma:contentTypeScope="" ma:versionID="020c636d47d3bccd88367f812eb125e9">
  <xsd:schema xmlns:xsd="http://www.w3.org/2001/XMLSchema" xmlns:xs="http://www.w3.org/2001/XMLSchema" xmlns:p="http://schemas.microsoft.com/office/2006/metadata/properties" xmlns:ns2="2c6e0d03-c39c-47fe-ba98-c55506b585a6" xmlns:ns3="61d88676-65aa-4a13-941a-9e9d62a61fea" targetNamespace="http://schemas.microsoft.com/office/2006/metadata/properties" ma:root="true" ma:fieldsID="04e8c2f52319b6cb024562b050e9f01f" ns2:_="" ns3:_="">
    <xsd:import namespace="2c6e0d03-c39c-47fe-ba98-c55506b585a6"/>
    <xsd:import namespace="61d88676-65aa-4a13-941a-9e9d62a61fe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Ordering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ForMTSUploads" minOccurs="0"/>
                <xsd:element ref="ns2:_Flow_SignoffStatus" minOccurs="0"/>
                <xsd:element ref="ns2:InvestigationReport_x003f_" minOccurs="0"/>
                <xsd:element ref="ns2:SEA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6e0d03-c39c-47fe-ba98-c55506b585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Ordering" ma:index="14" nillable="true" ma:displayName="Ordering" ma:format="Dropdown" ma:indexed="true" ma:internalName="Ordering" ma:percentage="FALSE">
      <xsd:simpleType>
        <xsd:restriction base="dms:Number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ForMTSUploads" ma:index="21" nillable="true" ma:displayName="Comments" ma:format="Dropdown" ma:internalName="ForMTSUploads">
      <xsd:simpleType>
        <xsd:restriction base="dms:Note">
          <xsd:maxLength value="255"/>
        </xsd:restriction>
      </xsd:simpleType>
    </xsd:element>
    <xsd:element name="_Flow_SignoffStatus" ma:index="22" nillable="true" ma:displayName="Sign-off status" ma:internalName="Sign_x002d_off_x0020_status">
      <xsd:simpleType>
        <xsd:restriction base="dms:Text"/>
      </xsd:simpleType>
    </xsd:element>
    <xsd:element name="InvestigationReport_x003f_" ma:index="23" nillable="true" ma:displayName="Full Investigation Report?" ma:default="0" ma:format="Dropdown" ma:internalName="InvestigationReport_x003f_">
      <xsd:simpleType>
        <xsd:restriction base="dms:Boolean"/>
      </xsd:simpleType>
    </xsd:element>
    <xsd:element name="SEA_x003f_" ma:index="24" nillable="true" ma:displayName="SEA?" ma:default="Pending Selection" ma:format="Dropdown" ma:internalName="SEA_x003f_">
      <xsd:simpleType>
        <xsd:restriction base="dms:Choice">
          <xsd:enumeration value="YES"/>
          <xsd:enumeration value="NO"/>
          <xsd:enumeration value="Pending Selection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d88676-65aa-4a13-941a-9e9d62a61fea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ring xmlns="2c6e0d03-c39c-47fe-ba98-c55506b585a6" xsi:nil="true"/>
    <InvestigationReport_x003f_ xmlns="2c6e0d03-c39c-47fe-ba98-c55506b585a6">false</InvestigationReport_x003f_>
    <_Flow_SignoffStatus xmlns="2c6e0d03-c39c-47fe-ba98-c55506b585a6" xsi:nil="true"/>
    <ForMTSUploads xmlns="2c6e0d03-c39c-47fe-ba98-c55506b585a6" xsi:nil="true"/>
    <SEA_x003f_ xmlns="2c6e0d03-c39c-47fe-ba98-c55506b585a6">Pending Selection</SEA_x003f_>
  </documentManagement>
</p:properties>
</file>

<file path=customXml/itemProps1.xml><?xml version="1.0" encoding="utf-8"?>
<ds:datastoreItem xmlns:ds="http://schemas.openxmlformats.org/officeDocument/2006/customXml" ds:itemID="{F6AEBF1D-2807-495C-945E-B4C6023AAC1E}"/>
</file>

<file path=customXml/itemProps2.xml><?xml version="1.0" encoding="utf-8"?>
<ds:datastoreItem xmlns:ds="http://schemas.openxmlformats.org/officeDocument/2006/customXml" ds:itemID="{1B281B87-43E7-4895-893B-BD1C1AAC7C8E}"/>
</file>

<file path=customXml/itemProps3.xml><?xml version="1.0" encoding="utf-8"?>
<ds:datastoreItem xmlns:ds="http://schemas.openxmlformats.org/officeDocument/2006/customXml" ds:itemID="{4398A016-E831-4587-A5E4-D08AC19A837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1483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Thymee Ndour</dc:creator>
  <cp:lastModifiedBy>Thymee Ndour</cp:lastModifiedBy>
  <cp:revision>8</cp:revision>
  <dcterms:created xsi:type="dcterms:W3CDTF">2018-01-17T23:09:01Z</dcterms:created>
  <dcterms:modified xsi:type="dcterms:W3CDTF">2018-02-02T19:57:31Z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0x01010044057E37A3BE6646B28A2236AB918AFA</vt:lpwstr>
  </property>
</Properties>
</file>